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6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esco Bonizzi" initials="FB" lastIdx="1" clrIdx="0">
    <p:extLst>
      <p:ext uri="{19B8F6BF-5375-455C-9EA6-DF929625EA0E}">
        <p15:presenceInfo xmlns:p15="http://schemas.microsoft.com/office/powerpoint/2012/main" userId="S-1-5-21-1957994488-343818398-1801674531-156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112" autoAdjust="0"/>
  </p:normalViewPr>
  <p:slideViewPr>
    <p:cSldViewPr snapToGrid="0">
      <p:cViewPr varScale="1">
        <p:scale>
          <a:sx n="60" d="100"/>
          <a:sy n="60" d="100"/>
        </p:scale>
        <p:origin x="155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F6E65-6BB1-43AE-A704-331460F4A483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5C6BD-B82F-47FD-9605-CEABB9B4E8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69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un </a:t>
            </a:r>
            <a:r>
              <a:rPr lang="it-IT" dirty="0" err="1"/>
              <a:t>supermercsto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907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Cerca il pulsante della pera</a:t>
            </a:r>
          </a:p>
          <a:p>
            <a:endParaRPr lang="it-IT" dirty="0"/>
          </a:p>
          <a:p>
            <a:r>
              <a:rPr lang="it-IT" dirty="0"/>
              <a:t>Mi sono dimenticato il numero della banana (foto numero della banana) </a:t>
            </a:r>
          </a:p>
          <a:p>
            <a:endParaRPr lang="it-IT" dirty="0"/>
          </a:p>
          <a:p>
            <a:r>
              <a:rPr lang="it-IT" dirty="0"/>
              <a:t>Maliziosi. </a:t>
            </a:r>
          </a:p>
          <a:p>
            <a:endParaRPr lang="it-IT" dirty="0"/>
          </a:p>
          <a:p>
            <a:r>
              <a:rPr lang="it-IT" dirty="0"/>
              <a:t>Cerca il tastino del caco argentino, non quello peruviano.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91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Fila, coda, tempo perso.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383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Direttamente dal futuro, portato a noi a bordo di una de </a:t>
            </a:r>
            <a:r>
              <a:rPr lang="it-IT" dirty="0" err="1"/>
              <a:t>Lorean</a:t>
            </a:r>
            <a:r>
              <a:rPr lang="it-IT" dirty="0"/>
              <a:t>, S</a:t>
            </a:r>
            <a:r>
              <a:rPr lang="it-IT" b="1" dirty="0">
                <a:effectLst/>
              </a:rPr>
              <a:t>martSCALE3000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86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RISPETTO ALLA BILANCIA CLASSICA DOVE DEVI PREMERE I PULSANTI, </a:t>
            </a:r>
          </a:p>
          <a:p>
            <a:r>
              <a:rPr lang="it-IT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QUESTA BILANCIA, </a:t>
            </a:r>
          </a:p>
          <a:p>
            <a:r>
              <a:rPr lang="it-IT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SENZA MANI, </a:t>
            </a:r>
          </a:p>
          <a:p>
            <a:r>
              <a:rPr lang="it-IT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TI PERMETTE DI PESARE OGNI PRODOTTO NEL MINOR TEMPO POSSIBILE</a:t>
            </a:r>
          </a:p>
          <a:p>
            <a:endParaRPr lang="it-IT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it-IT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BASATO SUGLI ULTIMI RITROVATI DI MACHINE LEARNING, POWERED BY ESPERIENZA MILLENARIA NEL’AI</a:t>
            </a:r>
          </a:p>
          <a:p>
            <a:r>
              <a:rPr lang="it-IT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TENSOR FLOW </a:t>
            </a:r>
          </a:p>
          <a:p>
            <a:r>
              <a:rPr lang="it-IT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 ML DOT NET</a:t>
            </a:r>
          </a:p>
          <a:p>
            <a:endParaRPr lang="it-IT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it-IT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 BILANCIA RICONOSCE IL TUO SET DI PRODOTTI</a:t>
            </a:r>
          </a:p>
          <a:p>
            <a:endParaRPr lang="it-IT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it-IT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 DEVI PIU’ CERCARE IL NUMERINO</a:t>
            </a:r>
            <a:endParaRPr lang="it-IT" dirty="0"/>
          </a:p>
          <a:p>
            <a:endParaRPr lang="it-IT" dirty="0"/>
          </a:p>
          <a:p>
            <a:r>
              <a:rPr lang="it-IT" dirty="0"/>
              <a:t>PARTE LA DEMO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Non c’è più la coda, è tutto automatico.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284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 i tuoi clienti tornano a sorridere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8488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 i tuoi clienti tornano a comprare.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23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versione premium conta anche gli anolini.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8434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SMARTSCALE3000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FUTURO A PORTATA DI SUPERMERCATO.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019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Questa è una signora al supermercato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664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Questa è una signora indispettita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743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Questa è una coppia indispettita al supermercato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87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/>
              <a:t>Perché</a:t>
            </a:r>
            <a:r>
              <a:rPr lang="it-IT" dirty="0"/>
              <a:t> hanno tutti quella faccia da "non ne posso più"?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09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Stanno facendo la spesa e c'è quello che ogni cliente odia.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170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Aspettare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762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Fare la fila.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523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Fare la fila davanti ad un marchingegno che sono tutti lenti ad usare.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C6BD-B82F-47FD-9605-CEABB9B4E8D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054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99742-03D7-4944-9171-FB2E3FE23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E8DBCC-94F3-4030-A594-FD1ED5B52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79235E-DBE4-4F7F-8BC4-8BCE9253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C8CF69-B3EE-4C76-A675-947F3241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D4F75D-9CD6-493B-9043-632D38F6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396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08DACF-E79E-4F1A-B4EB-A6D8B1BD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338E198-4435-4D35-B988-A9FF46E0D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DA086F-6F2B-449E-9590-CF313788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70CAB4-23DE-4410-B864-9287CE67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E4E983-497D-4202-898E-5FEF79F8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91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3724D1A-EDEE-4825-B167-8307A0AE7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F1ABBD0-3572-40DE-9AEA-B955522A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906C8E-6280-46F1-9B88-2C3024E6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B278F2-6BAD-4CD0-9F8B-EF4EED0F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26E8E2-F775-474C-8B16-D375FDB8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73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B1B33E-F6B2-4949-9581-F1382622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14768C-8716-475B-8FF0-181F2A6D5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7B98E4-F622-432E-8D32-7BDBDB3F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DC6F2D-587D-4C06-A0D8-CDFCA066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FEB7B4-E1FA-48CF-ACFE-6DEA300E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0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CDD1C8-3D02-47BB-9F9B-36869012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A2D969-71EE-4627-B33B-1A316C995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2DA6AE-0A7E-4C52-B6BD-F1FBF3A2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2A0E18-A668-41E0-9320-838441D6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F55037-48AA-4EA4-97D8-F4C64E4D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47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574D2B-FD76-4D77-8730-BF22F0A8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061918-8D62-4B81-8902-1113918E6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FFB3B4-2AFF-4E30-B842-3BA8DD1C1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5458C2-432C-4C21-B7B9-D4632495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8E70506-252E-473A-9A33-B79049F5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69558B-46B4-4746-AB9A-1ECB34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15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9575A1-7AF3-4293-8416-6A748BC2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58CBC5-153F-4258-B572-E381CD653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DE8A6C-4665-4D3F-8D96-BBE6531A7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EA30300-C896-4758-A59B-1588A7C70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A8058A6-EBF3-4D7A-826F-4094EF861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DB711FD-ACD5-485C-BB80-17234B8C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5870571-BED3-4BE7-87A6-17520575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DDAC2D0-CF21-4A25-B12B-DC746E74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03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A71610-EAB1-4F20-9622-A2FDF563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2DBB39E-6857-4926-9809-D97FCD82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763828-42EC-4CFC-A6B6-93B69F04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A5B4-677A-483C-829D-EEB045F7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232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96F4BB7-4E86-4F98-82DD-5FAFEC90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CB55724-EDBB-42FE-AF52-B5511272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F38FDCD-AD87-432B-8237-08BC6668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88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CC93A5-7553-4260-8528-0A749059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71AA93-1DE5-4058-9A3D-35CA5CAA5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BB1A8D-C226-4DA2-8D38-82329587E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7642EC-A131-4BAF-BBF0-6D814946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B2EE06-B14E-4247-8EF4-7174F0AA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5B3FD0-46E7-42A4-ACAA-68978AB1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616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04E15-7737-470A-BC1D-F28E6720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F02D03E-01D1-46FF-AD16-6F897F6ED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60DC6E-399B-441B-9347-B975F25C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16CC96-3C57-4C0D-B5B6-95805662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655293-95F0-4B98-9F9F-701D73A3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00AA00-C08A-43B4-A681-3A437CB8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E9D6D19-ED38-4857-B338-D0E4D30B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9A9D3D-CEB5-4B57-87F6-39B3B4C1E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7C8D93-FC21-42F6-9A67-560585118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7C065-A539-417B-A325-99B110B2E014}" type="datetimeFigureOut">
              <a:rPr lang="it-IT" smtClean="0"/>
              <a:t>26/01/2020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BED644-4E99-40DB-84DB-3DE796B8B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779072-57BF-4233-9EE4-F7B7C298F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BA478-2ED1-4E58-B8E1-36A81A6F29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399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B6382E5-9B19-4CDF-849C-2CEF315F9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59" y="546717"/>
            <a:ext cx="4421079" cy="44210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F73AB2-ABBF-4640-9A9F-C7DD9FCC7611}"/>
              </a:ext>
            </a:extLst>
          </p:cNvPr>
          <p:cNvSpPr txBox="1"/>
          <p:nvPr/>
        </p:nvSpPr>
        <p:spPr>
          <a:xfrm>
            <a:off x="0" y="529562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atin typeface="ROCKETWILDNESS" panose="02000503000000000000" pitchFamily="2" charset="0"/>
              </a:rPr>
              <a:t>SMART</a:t>
            </a:r>
            <a:r>
              <a:rPr lang="it-IT" sz="6000" b="1" dirty="0">
                <a:latin typeface="ROCKETWILDNESS" panose="02000503000000000000" pitchFamily="2" charset="0"/>
              </a:rPr>
              <a:t>SCALE</a:t>
            </a:r>
            <a:r>
              <a:rPr lang="it-IT" sz="6000" dirty="0">
                <a:latin typeface="ROCKETWILDNESS" panose="02000503000000000000" pitchFamily="2" charset="0"/>
              </a:rPr>
              <a:t>3000</a:t>
            </a:r>
          </a:p>
        </p:txBody>
      </p:sp>
    </p:spTree>
    <p:extLst>
      <p:ext uri="{BB962C8B-B14F-4D97-AF65-F5344CB8AC3E}">
        <p14:creationId xmlns:p14="http://schemas.microsoft.com/office/powerpoint/2010/main" val="2801080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393D52B-94AF-46F0-BD30-D85FB8486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01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6759975-4F5D-4BA9-8556-85AFADD1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2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F0BEC1A-A6C0-4306-96A1-28140A087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84"/>
          <a:stretch/>
        </p:blipFill>
        <p:spPr>
          <a:xfrm>
            <a:off x="0" y="-1"/>
            <a:ext cx="12192000" cy="121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isultati immagini per dalì orologi">
            <a:extLst>
              <a:ext uri="{FF2B5EF4-FFF2-40B4-BE49-F238E27FC236}">
                <a16:creationId xmlns:a16="http://schemas.microsoft.com/office/drawing/2014/main" id="{B4582860-F20C-4EC2-8366-70A602E67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5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8D64E32-3E98-4D8F-833A-2F7F4EE2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2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701A238-E76A-4823-95CB-ED530C0E0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67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4283B0-919D-42B1-B2BC-B4FB130BA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r="-587" b="15077"/>
          <a:stretch/>
        </p:blipFill>
        <p:spPr>
          <a:xfrm>
            <a:off x="0" y="0"/>
            <a:ext cx="1242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8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DB0C89-949F-4FC1-A382-23A04E28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AE59F8A-067D-4E78-BFD8-10DB34C0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D1907B-5C00-4C69-93CD-38BEF20C197F}"/>
              </a:ext>
            </a:extLst>
          </p:cNvPr>
          <p:cNvSpPr txBox="1"/>
          <p:nvPr/>
        </p:nvSpPr>
        <p:spPr>
          <a:xfrm>
            <a:off x="6933461" y="414167"/>
            <a:ext cx="4660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latin typeface="ROCKETWILDNESS" panose="02000503000000000000" pitchFamily="2" charset="0"/>
              </a:rPr>
              <a:t>THE TEAM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915456-B2FD-45B1-889A-87DED283B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33" y="5163105"/>
            <a:ext cx="1292503" cy="129250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1455D53-889A-42FB-81DD-91DD22C10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48" y="1752457"/>
            <a:ext cx="1605536" cy="1605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6447DE2-E20F-42EC-8B44-4BD95CB8F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25" y="1570487"/>
            <a:ext cx="1822695" cy="182269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F1EE461-B04A-45FF-B0FD-7AAB5B974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890" y="4191298"/>
            <a:ext cx="1819921" cy="182269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9DEDFA3-0F2E-4090-B4D2-D75FFDD97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41" y="4191298"/>
            <a:ext cx="1253260" cy="168036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A6CF27-C6A9-49C4-8A07-97E8ECD3CD44}"/>
              </a:ext>
            </a:extLst>
          </p:cNvPr>
          <p:cNvSpPr txBox="1"/>
          <p:nvPr/>
        </p:nvSpPr>
        <p:spPr>
          <a:xfrm>
            <a:off x="943041" y="3131572"/>
            <a:ext cx="124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ROCKETWILDNESS" panose="02000503000000000000" pitchFamily="2" charset="0"/>
              </a:rPr>
              <a:t>IVAN</a:t>
            </a:r>
            <a:endParaRPr lang="it-IT" b="1" dirty="0">
              <a:latin typeface="ROCKETWILDNESS" panose="02000503000000000000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D24EE5-A332-4BFA-8471-F2FE9FE0A528}"/>
              </a:ext>
            </a:extLst>
          </p:cNvPr>
          <p:cNvSpPr txBox="1"/>
          <p:nvPr/>
        </p:nvSpPr>
        <p:spPr>
          <a:xfrm>
            <a:off x="3044263" y="3131572"/>
            <a:ext cx="1522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ROCKETWILDNESS" panose="02000503000000000000" pitchFamily="2" charset="0"/>
              </a:rPr>
              <a:t>DELLE</a:t>
            </a:r>
            <a:endParaRPr lang="it-IT" b="1" dirty="0">
              <a:latin typeface="ROCKETWILDNESS" panose="02000503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B22B3E-52D8-4C65-877A-696C38CD7AE7}"/>
              </a:ext>
            </a:extLst>
          </p:cNvPr>
          <p:cNvSpPr txBox="1"/>
          <p:nvPr/>
        </p:nvSpPr>
        <p:spPr>
          <a:xfrm>
            <a:off x="467433" y="5871665"/>
            <a:ext cx="225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ROCKETWILDNESS" panose="02000503000000000000" pitchFamily="2" charset="0"/>
              </a:rPr>
              <a:t>CHESTER</a:t>
            </a:r>
            <a:endParaRPr lang="it-IT" b="1" dirty="0">
              <a:latin typeface="ROCKETWILDNESS" panose="02000503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2DCC16F-32A7-4DE2-8C90-E1963E78BE60}"/>
              </a:ext>
            </a:extLst>
          </p:cNvPr>
          <p:cNvSpPr txBox="1"/>
          <p:nvPr/>
        </p:nvSpPr>
        <p:spPr>
          <a:xfrm>
            <a:off x="3131215" y="5871665"/>
            <a:ext cx="225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ROCKETWILDNESS" panose="02000503000000000000" pitchFamily="2" charset="0"/>
              </a:rPr>
              <a:t>BONIZ</a:t>
            </a:r>
            <a:endParaRPr lang="it-IT" b="1" dirty="0">
              <a:latin typeface="ROCKETWILDNES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67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B1A1235-F198-4A96-81F8-A3F8761B7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9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3630FB7-DE71-4980-9B89-F240B4267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0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6F5F2AF-38C1-4F83-B77F-F269C0D6A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4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3.us-west-2.amazonaws.com/secure.notion-static.com/9cb57908-f799-4297-ab50-1c203439a251/Untitled.png?X-Amz-Algorithm=AWS4-HMAC-SHA256&amp;X-Amz-Credential=ASIAT73L2G45MKMQVLNO%2F20200126%2Fus-west-2%2Fs3%2Faws4_request&amp;X-Amz-Date=20200126T074044Z&amp;X-Amz-Expires=86400&amp;X-Amz-Security-Token=IQoJb3JpZ2luX2VjEO%2F%2F%2F%2F%2F%2F%2F%2F%2F%2F%2FwEaCXVzLXdlc3QtMiJGMEQCICy%2B31A58lZob%2F2W5ZtGlRJfiKWPh5OkDlmGq7usGZ7dAiAkObQo4fqMyKh7qAqkwjCBU93%2BQtMzml7DhWuvy4NqZSq9AwiI%2F%2F%2F%2F%2F%2F%2F%2F%2F%2F8BEAAaDDI3NDU2NzE0OTM3MCIM8oRImeprKCzjxn4yKpEDCPnL%2BKW%2FvCDy0icQQcWJUUMTmMFJy3AaEcTau3%2B5Y5Ci2nRX1U%2BoE%2BAODhdzsj%2FqdI69m0lronj9dS%2BmY5mJIezIPuxKMqHA8S97blBXqp8kfW0aZR8EAAqA0cpTvAhhy8ginFK6SwOvGYBLygycgcHpBPX4HxUwcVd82Itbdo3qXvPzrKBGEbJN7xCZjUXis1cO8YXbUYpOO9wN9bxjIzhCG0606owddsyng8MYdBh%2Bhp1QJZCjLieaPxCLLXQrEeIIDhwPrV3JWo3SoP3QvNBH54xo%2Fs4EY1WaLaXmmgHeVsjWjVi%2Fm92xlE4bladwyUSGbUZF3%2FOkAiX9h4puGlU2MmIsPkGrOY1aD1UgTCCy5NNjHX5IBFt5v3%2Bv7PqUCz0mC11cGtrVrLND8Ld2GR%2BZj0VbZPrwpQlb8%2B%2BNLI3kPg3ww%2F4z4RuNBLqqyiRrD26iCabfV4HIbb7qfQBcQ1NVE2FbEoAI1a1wkJ%2B0zLxDsrHRx72QEpjULFotL%2FArf5uxsheb8ZU8GS9ahsy8Fzwwte608QU67AFCyjjFTdaqWAg5qNTtfj%2FpF7zDZEzu1kpa4f7jx3V5l2KgyO%2BVMNzKLfxv8Tsz3OG9aMU%2B6NkHNramr9Td85qt3OkC9P7TZY4H6HYy37ZXZ2zYOvO%2BXddb%2F76fVbBY84Ts0HWyspfiXHNF9L8%2BOPFF2qKUOjSe8il4x8Yt7beqNWhoF%2Bt6FCBmu23UzDAS8Ir2dOQXDhADAgt3jP0ilPIGalVuXIpOEyskq7KLHDVcvEPl0ax6Dc8Jt0GL1RT9UmBMjO6QTDuicLyWrlQPP9206c5WwPGBlQhiKne0dKZcKoTzDChj1l1UXgQHSw%3D%3D&amp;X-Amz-Signature=c3a61048615a191e190ea36c759dcc514abdb87a12422373c4670f99cdafab48&amp;X-Amz-SignedHeaders=host&amp;response-content-disposition=filename%20%3D%22Untitled.png%22">
            <a:extLst>
              <a:ext uri="{FF2B5EF4-FFF2-40B4-BE49-F238E27FC236}">
                <a16:creationId xmlns:a16="http://schemas.microsoft.com/office/drawing/2014/main" id="{2170EBAF-B44C-4555-BD48-BE9EC122E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7" b="1045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1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FE2ECF3-6551-497C-B5E1-6F79EA00BA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7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EF75B10-C20A-4283-BDA3-8BF150F39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3" b="113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E083C3-CF3C-4724-8888-C256252AB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7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DB26025-E516-405A-82F9-49E3A2007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815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249</Words>
  <Application>Microsoft Office PowerPoint</Application>
  <PresentationFormat>Widescreen</PresentationFormat>
  <Paragraphs>61</Paragraphs>
  <Slides>20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ROCKETWILDNESS</vt:lpstr>
      <vt:lpstr>Segoe UI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Bonizzi</dc:creator>
  <cp:lastModifiedBy>Francesco Bonizzi</cp:lastModifiedBy>
  <cp:revision>41</cp:revision>
  <dcterms:created xsi:type="dcterms:W3CDTF">2020-01-26T07:18:08Z</dcterms:created>
  <dcterms:modified xsi:type="dcterms:W3CDTF">2020-01-26T08:30:14Z</dcterms:modified>
</cp:coreProperties>
</file>